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94" y="136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33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6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69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6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84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6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6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0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1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83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3E801-40A0-416F-94B7-B539A5CD2A15}" type="datetimeFigureOut">
              <a:rPr lang="en-US" smtClean="0"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866D7-A570-42FE-B3E1-5BE3B887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2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7091" y="228600"/>
            <a:ext cx="6934200" cy="30777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Landowner and Access Information</a:t>
            </a:r>
            <a:endParaRPr lang="en-US" sz="1400" b="1" dirty="0"/>
          </a:p>
        </p:txBody>
      </p:sp>
      <p:sp>
        <p:nvSpPr>
          <p:cNvPr id="5" name="Rectangle 4"/>
          <p:cNvSpPr/>
          <p:nvPr/>
        </p:nvSpPr>
        <p:spPr>
          <a:xfrm>
            <a:off x="6102091" y="228600"/>
            <a:ext cx="1301646" cy="62871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7091" y="228600"/>
            <a:ext cx="2362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Form Revised 12/11/15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02091" y="241756"/>
            <a:ext cx="11430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itchFamily="34" charset="0"/>
                <a:cs typeface="Arial" pitchFamily="34" charset="0"/>
              </a:rPr>
              <a:t>For Office Use</a:t>
            </a: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40291" y="657254"/>
            <a:ext cx="457200" cy="19410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87091" y="457200"/>
            <a:ext cx="5638800" cy="40011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Mainstream ___________________________  Tributary ____________________  Reach _____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770765"/>
              </p:ext>
            </p:extLst>
          </p:nvPr>
        </p:nvGraphicFramePr>
        <p:xfrm>
          <a:off x="409773" y="864510"/>
          <a:ext cx="6993964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3722"/>
                <a:gridCol w="5860242"/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Station Description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 Comments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691463"/>
              </p:ext>
            </p:extLst>
          </p:nvPr>
        </p:nvGraphicFramePr>
        <p:xfrm>
          <a:off x="391345" y="2379255"/>
          <a:ext cx="7006144" cy="768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045"/>
                <a:gridCol w="1617015"/>
                <a:gridCol w="715732"/>
                <a:gridCol w="1297560"/>
                <a:gridCol w="748948"/>
                <a:gridCol w="748948"/>
                <a:gridCol w="748948"/>
                <a:gridCol w="748948"/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Personnel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Reference ID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TRS Visits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842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F.I.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Name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I.D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Code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 __ __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TWP.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RANGE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SEC.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QTR.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0148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8288" marR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 __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 __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875256"/>
              </p:ext>
            </p:extLst>
          </p:nvPr>
        </p:nvGraphicFramePr>
        <p:xfrm>
          <a:off x="387091" y="3383463"/>
          <a:ext cx="2205289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2249"/>
                <a:gridCol w="365760"/>
                <a:gridCol w="365760"/>
                <a:gridCol w="365760"/>
                <a:gridCol w="36576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</a:t>
                      </a:r>
                      <a:endParaRPr lang="en-US" sz="10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MN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NY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OH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mpd="sng">
                      <a:noFill/>
                    </a:lnL>
                    <a:lnR w="381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506560" y="3877989"/>
            <a:ext cx="19586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County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_________________</a:t>
            </a:r>
          </a:p>
          <a:p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County Number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___ ___ ___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87092" y="3153033"/>
            <a:ext cx="2362199" cy="357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074596"/>
              </p:ext>
            </p:extLst>
          </p:nvPr>
        </p:nvGraphicFramePr>
        <p:xfrm>
          <a:off x="492530" y="4574018"/>
          <a:ext cx="233478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700"/>
                <a:gridCol w="594360"/>
                <a:gridCol w="594360"/>
                <a:gridCol w="59436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0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Office</a:t>
                      </a:r>
                      <a:endParaRPr lang="en-US" sz="10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Mqt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10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Lud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0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Lake</a:t>
                      </a:r>
                      <a:endParaRPr lang="en-US" sz="10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Sup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Hur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Erie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Ont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502360" y="5457333"/>
            <a:ext cx="2534730" cy="1107996"/>
          </a:xfrm>
          <a:prstGeom prst="rect">
            <a:avLst/>
          </a:prstGeom>
          <a:noFill/>
        </p:spPr>
        <p:txBody>
          <a:bodyPr wrap="square" tIns="91440" bIns="91440" numCol="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Stream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____ ____ ____</a:t>
            </a:r>
          </a:p>
          <a:p>
            <a:pPr>
              <a:lnSpc>
                <a:spcPct val="150000"/>
              </a:lnSpc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Zone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____ ____</a:t>
            </a:r>
          </a:p>
          <a:p>
            <a:pPr>
              <a:lnSpc>
                <a:spcPct val="150000"/>
              </a:lnSpc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Station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____ ____ ____</a:t>
            </a:r>
          </a:p>
          <a:p>
            <a:pPr>
              <a:lnSpc>
                <a:spcPct val="150000"/>
              </a:lnSpc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Mileage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____ ____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____ ____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749291" y="3153033"/>
            <a:ext cx="2442679" cy="357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191970" y="3153033"/>
            <a:ext cx="2211767" cy="357166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261518"/>
              </p:ext>
            </p:extLst>
          </p:nvPr>
        </p:nvGraphicFramePr>
        <p:xfrm>
          <a:off x="2809678" y="3229843"/>
          <a:ext cx="2321904" cy="216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904"/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GPS Coordinates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Datum: </a:t>
                      </a:r>
                      <a:r>
                        <a:rPr lang="en-US" sz="10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WGS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1000" b="1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Latitude(N):     __ __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 __ __ __ __ 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Longitude(W): __ __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 __ __ __ __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 you draw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 access map?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000" u="none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</a:t>
                      </a:r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n-US" sz="1000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yes, draw on back of form.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2964480" y="5764573"/>
            <a:ext cx="1536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Month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___ ___</a:t>
            </a:r>
          </a:p>
          <a:p>
            <a:pPr>
              <a:lnSpc>
                <a:spcPct val="150000"/>
              </a:lnSpc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___ ___</a:t>
            </a:r>
          </a:p>
          <a:p>
            <a:pPr>
              <a:lnSpc>
                <a:spcPct val="150000"/>
              </a:lnSpc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20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___ ___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675444"/>
              </p:ext>
            </p:extLst>
          </p:nvPr>
        </p:nvGraphicFramePr>
        <p:xfrm>
          <a:off x="5212786" y="3223751"/>
          <a:ext cx="2190951" cy="1194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4954"/>
                <a:gridCol w="905997"/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</a:t>
                      </a:r>
                      <a:r>
                        <a:rPr lang="en-US" sz="1000" u="sng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Access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u="sng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Mileage</a:t>
                      </a:r>
                      <a:endParaRPr lang="en-US" sz="1000" u="sng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2-wheel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drive truck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__ __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 __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4-wheel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drive truck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__ __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 __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ATV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__ __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 __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Canoe / Boat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__ __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 __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Foot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__ __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__ __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" marR="9144" marT="9144" marB="914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5294531" y="4458280"/>
            <a:ext cx="11336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Type of Access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Camp</a:t>
            </a:r>
          </a:p>
          <a:p>
            <a:pPr marL="342900" indent="-342900">
              <a:buAutoNum type="arabicPeriod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Gate</a:t>
            </a:r>
          </a:p>
          <a:p>
            <a:pPr marL="342900" indent="-342900">
              <a:buAutoNum type="arabicPeriod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</a:p>
          <a:p>
            <a:pPr marL="342900" indent="-342900">
              <a:buAutoNum type="arabicPeriod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Residence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351785" y="5527801"/>
            <a:ext cx="1701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Form of Access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Access Denied</a:t>
            </a:r>
          </a:p>
          <a:p>
            <a:pPr marL="342900" indent="-342900">
              <a:buAutoNum type="arabicPeriod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Investigate</a:t>
            </a:r>
          </a:p>
          <a:p>
            <a:pPr marL="342900" indent="-342900">
              <a:buAutoNum type="arabicPeriod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  <a:p>
            <a:pPr marL="342900" indent="-342900">
              <a:buAutoNum type="arabicPeriod"/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Standing Permission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87093" y="6726317"/>
            <a:ext cx="7010398" cy="246257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87092" y="9188893"/>
            <a:ext cx="7016645" cy="602528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7093" y="9189304"/>
            <a:ext cx="42819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Landowner Signature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(For standing permission if available and willing.)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502360" y="9714610"/>
            <a:ext cx="67427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6202389" y="6726318"/>
            <a:ext cx="1201348" cy="52326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009241" y="7027831"/>
            <a:ext cx="388250" cy="224425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202389" y="6740557"/>
            <a:ext cx="9472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For Office Use</a:t>
            </a: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87093" y="6721603"/>
            <a:ext cx="315341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Landowner Information</a:t>
            </a:r>
          </a:p>
          <a:p>
            <a:pPr>
              <a:lnSpc>
                <a:spcPct val="150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(circle one)    1. Private     2. Public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5775" y="7249579"/>
            <a:ext cx="7109178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75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Name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Mr. / Ms.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(First)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 </a:t>
            </a:r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(Last</a:t>
            </a:r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Address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</a:t>
            </a:r>
            <a:endParaRPr lang="en-US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City ____________________________________                      State ___ ___                  Zip Code ___________________</a:t>
            </a:r>
          </a:p>
          <a:p>
            <a:pPr>
              <a:lnSpc>
                <a:spcPct val="175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Home Phone (________)___________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       Office Phone (________)___________ </a:t>
            </a:r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______________ </a:t>
            </a:r>
          </a:p>
          <a:p>
            <a:pPr>
              <a:lnSpc>
                <a:spcPct val="175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E-Mail _________________________________________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75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Contact/Caretaker ________________________________________ Phone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(________)___________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______________</a:t>
            </a:r>
          </a:p>
          <a:p>
            <a:pPr>
              <a:lnSpc>
                <a:spcPct val="175000"/>
              </a:lnSpc>
            </a:pP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E-Mail _________________________________________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69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87368BC73F9D428A351703ABE007F5" ma:contentTypeVersion="4" ma:contentTypeDescription="Create a new document." ma:contentTypeScope="" ma:versionID="d701c65dee4661bca87ad6740b25d144">
  <xsd:schema xmlns:xsd="http://www.w3.org/2001/XMLSchema" xmlns:xs="http://www.w3.org/2001/XMLSchema" xmlns:p="http://schemas.microsoft.com/office/2006/metadata/properties" xmlns:ns2="2a8990df-81a4-4ced-895e-85c19728b0fd" xmlns:ns3="695497af-8b46-41d7-8b67-eaae34f6699e" targetNamespace="http://schemas.microsoft.com/office/2006/metadata/properties" ma:root="true" ma:fieldsID="84c3ad6dd4db010103661ef06364cbb9" ns2:_="" ns3:_="">
    <xsd:import namespace="2a8990df-81a4-4ced-895e-85c19728b0fd"/>
    <xsd:import namespace="695497af-8b46-41d7-8b67-eaae34f669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8990df-81a4-4ced-895e-85c19728b0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5497af-8b46-41d7-8b67-eaae34f669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8B59A54-3567-4C61-B6EF-6E1321CF3DC6}"/>
</file>

<file path=customXml/itemProps2.xml><?xml version="1.0" encoding="utf-8"?>
<ds:datastoreItem xmlns:ds="http://schemas.openxmlformats.org/officeDocument/2006/customXml" ds:itemID="{5D6ACA1E-7067-4ED5-838C-E72EA53400B4}"/>
</file>

<file path=customXml/itemProps3.xml><?xml version="1.0" encoding="utf-8"?>
<ds:datastoreItem xmlns:ds="http://schemas.openxmlformats.org/officeDocument/2006/customXml" ds:itemID="{97B458DE-A93B-46C4-9A09-1C554961542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Custom</PresentationFormat>
  <Paragraphs>92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2013-04-17T19:50:41Z</dcterms:created>
  <dcterms:modified xsi:type="dcterms:W3CDTF">2015-12-11T18:55:16Z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0x010100FB87368BC73F9D428A351703ABE007F5</vt:lpwstr>
  </property>
</Properties>
</file>